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9" r:id="rId5"/>
    <p:sldId id="258" r:id="rId6"/>
    <p:sldId id="257" r:id="rId7"/>
    <p:sldId id="264" r:id="rId8"/>
    <p:sldId id="260" r:id="rId9"/>
    <p:sldId id="268" r:id="rId10"/>
    <p:sldId id="269" r:id="rId11"/>
    <p:sldId id="261" r:id="rId12"/>
    <p:sldId id="267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62D3-F24B-4C0A-B82E-8EFF11949099}" type="datetimeFigureOut">
              <a:rPr lang="pt-BR" smtClean="0"/>
              <a:t>16/3/2011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F4B1-B0C0-4A9E-848B-3584DF90B5C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_vIZMJ9tIFZ4/Rk9r14jbvSI/AAAAAAAAAco/ndPEXDpgjzk/s400/caminhos+no+c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714481" y="0"/>
            <a:ext cx="640746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CARTAS ÀS FAMILIAS</a:t>
            </a:r>
          </a:p>
          <a:p>
            <a:pPr algn="ctr"/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Trecho cartas do Livro: Jovens no Além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Psicografia Chico Xavier, espíritos diversos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VOGADA\Meus documentos\Minhas imagens\JARI PRESENTE\JARI PRESENTE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-1279525"/>
            <a:ext cx="7753350" cy="941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rnholdt.files.wordpress.com/2008/04/5360_sea_wallpapers_5360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1"/>
            <a:ext cx="9167813" cy="6875859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28572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Alberto da Silva Lourenço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filho único aluno do 1 ano de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engº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mecânica, FEI, aneurisma cerebral na aula de educação física, 20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anos.  (4 meses após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desenc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“Querida mãezinha, não chore mais; papai, conformação é o nosso caminho.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Penso que o estado de alguém que acorda aqui, de repente, assim como me sucedeu, é uma espécie de loucura consciente... Mas pouco a pouco, vamos melhorando com as melhora uns dos outros.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então para cá, estou melhorando com as melhoras de meus queridos pais e de meus amigos queridos.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Peço ainda auxílio e paz.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80/81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VOGADA\Meus documentos\Minhas imagens\CARLOS ALBERT\CARLOS ALB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-520700"/>
            <a:ext cx="7753350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_JHKv_8xxwAo/SwjYI9mpjQI/AAAAAAAABVk/-Houx-zuJdQ/s1600/C%C3%A9u%2Bdo%2BNordeste%2B0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60"/>
            <a:ext cx="9167813" cy="687586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Augusto César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Netto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morre afogado em Praia  Grande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25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anos.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escreve 4 anos após desencarne)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pessoal por aí costuma tratar a gente por mortos. Isso, ás vezes dificulta o intercâmbio.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Falando ao pai: </a:t>
            </a: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“Rogo a ele não chorar ao ler esta carta. Da vez passada, quase entrei em grande aperto com as lágrimas do pessoal.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Felizmente, mamãe, o seu coração, embora golpeado de saudade, estava firme. E quando as lágrimas brilhavam em seus olhos, lembro-me de que você procurava fixar meu retrato, fazendo força para alegrar-se.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Querida mãezinha, a mensagem está pronta, mas a SAUDADE é um problema que não foi resolvido. Entretanto, estamos felizes....  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37/8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_5ZaYnkUHcas/TID7gHpD_PI/AAAAAAAAAA4/3KDG9kXyXks/s1600/vida+apos+a+mor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ÃO MORRERAM....</a:t>
            </a: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PARTIRAM ANTES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ete-js.zip.net/images/Deu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ENCONTRO AMIGO </a:t>
            </a: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00694" y="6143644"/>
            <a:ext cx="3643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N.a.e.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“Paz e Amor em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Jesus”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erlbal.hi-pi.com/blog-images/504388/gd/1213665321/Ceu-sobre-baia-do-Bil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905" y="0"/>
            <a:ext cx="9188905" cy="70009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WADY ABRÃO FILHO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DESENCARNA AOS 17 ANOS , </a:t>
            </a:r>
          </a:p>
          <a:p>
            <a:pPr algn="ctr"/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LÍDER ATUANTE   NOS MOVIMENTOS BENEFICENTES DA IGREJA CATÓLICA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DESENCARNA VÍTIMA DE UM MAL SÚBITO QUANDO SE DIRIGIA AO COLÉGIO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ADVOGADA\Meus documentos\Minhas imagens\WADY 2\WADY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753350" cy="782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nusitatus.blogtv.uol.com.br/img/Image/Inusitatus/2008/Dezembro/ceu_arcoi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" y="0"/>
            <a:ext cx="9136914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4285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FAMILIA PROCURA CHICO XAVIER, 6 MESES APÓS A DESENCARNAÇÃO DO FILHO:</a:t>
            </a:r>
          </a:p>
          <a:p>
            <a:endParaRPr lang="pt-BR" b="1" dirty="0"/>
          </a:p>
          <a:p>
            <a:r>
              <a:rPr lang="pt-BR" b="1" dirty="0" smtClean="0"/>
              <a:t>“</a:t>
            </a:r>
            <a:r>
              <a:rPr lang="pt-BR" b="1" dirty="0" smtClean="0"/>
              <a:t>Sr.</a:t>
            </a:r>
            <a:r>
              <a:rPr lang="pt-BR" b="1" dirty="0" smtClean="0"/>
              <a:t> Francisco, viemos aqui porque perdi meu filho.</a:t>
            </a:r>
          </a:p>
          <a:p>
            <a:endParaRPr lang="pt-BR" b="1" dirty="0"/>
          </a:p>
          <a:p>
            <a:r>
              <a:rPr lang="pt-BR" b="1" dirty="0" smtClean="0"/>
              <a:t>Chico retrucou:</a:t>
            </a:r>
          </a:p>
          <a:p>
            <a:endParaRPr lang="pt-BR" b="1" dirty="0"/>
          </a:p>
          <a:p>
            <a:pPr>
              <a:buFontTx/>
              <a:buChar char="-"/>
            </a:pPr>
            <a:r>
              <a:rPr lang="pt-BR" b="1" dirty="0" smtClean="0"/>
              <a:t>NÃO, A SENHORA NÃO PERDEU O FILHO. SEU FILHO É UM APÓSTOLO DE JESUS. NÃO DISSE MAIS NADA, ALÉM DE CONVIDÁ-LOS PARA A REUNIÃO MEDIÚNICA DA MANHÃ SEGUINTE.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r>
              <a:rPr lang="pt-BR" b="1" dirty="0" smtClean="0"/>
              <a:t>“MEU PAI, QUERIDA MÃEZINHA. NÃO CHOREM MAIS, NÃO MORRI COMO PENSAM.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r>
              <a:rPr lang="pt-BR" b="1" dirty="0" smtClean="0"/>
              <a:t>O QUE SINTO É A NÉBOA DAS LÁGRICAS COM QUE ME ACOMPANHAM.</a:t>
            </a:r>
          </a:p>
          <a:p>
            <a:pPr>
              <a:buFontTx/>
              <a:buChar char="-"/>
            </a:pPr>
            <a:endParaRPr lang="pt-BR" b="1" dirty="0" smtClean="0"/>
          </a:p>
          <a:p>
            <a:pPr>
              <a:buFontTx/>
              <a:buChar char="-"/>
            </a:pPr>
            <a:r>
              <a:rPr lang="pt-BR" b="1" dirty="0" smtClean="0"/>
              <a:t>NÃO CHOREM MAIS, IMPLORO. AINDA NÃO PUDE ACOMODAR-ME COM O TRABALHO AQUI. MELHORO EM ESPÍRITO , QUANTO AO ANIMO DE QUE PRECISO PARA SEGUIR ADIANTE, MAS OUÇO AS VOZES DOS MEUS PAIS QUERIDOS CHAMANDO-ME EM PRANTO...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r>
              <a:rPr lang="pt-BR" b="1" dirty="0" smtClean="0"/>
              <a:t>NÃO QUEIRAM MORRER PARA VER-ME, ENCONTRAR-ME. </a:t>
            </a:r>
            <a:r>
              <a:rPr lang="pt-BR" b="1" dirty="0" err="1" smtClean="0"/>
              <a:t>Wady</a:t>
            </a:r>
            <a:r>
              <a:rPr lang="pt-BR" b="1" dirty="0" smtClean="0"/>
              <a:t> 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endParaRPr lang="pt-BR" b="1" dirty="0" smtClean="0"/>
          </a:p>
          <a:p>
            <a:pPr>
              <a:buFontTx/>
              <a:buChar char="-"/>
            </a:pPr>
            <a:r>
              <a:rPr lang="pt-BR" b="1" dirty="0" smtClean="0"/>
              <a:t>(Após 6 meses desencarne)</a:t>
            </a:r>
            <a:endParaRPr lang="pt-BR" b="1" dirty="0" smtClean="0"/>
          </a:p>
          <a:p>
            <a:r>
              <a:rPr lang="pt-BR" b="1" dirty="0" smtClean="0"/>
              <a:t>					(pg. 164-Jovens no Além)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0.gstatic.com/images?q=tbn:ANd9GcRaXDZaLtkt-1h5Ndavmz-V5vnaC0RDodn0jIQWp9NcGOkDJw2N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552" y="0"/>
            <a:ext cx="9195552" cy="6887791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endParaRPr lang="pt-BR" b="1" dirty="0"/>
          </a:p>
          <a:p>
            <a:r>
              <a:rPr lang="pt-BR" sz="2800" b="1" dirty="0" smtClean="0"/>
              <a:t>NÃO JULGUEM QUE VIM PARA CÁ ANTES DA HORA, QUE PODERIAM TER EVITADO O QUE SUCEDEU....</a:t>
            </a:r>
          </a:p>
          <a:p>
            <a:endParaRPr lang="pt-BR" sz="2800" b="1" dirty="0"/>
          </a:p>
          <a:p>
            <a:r>
              <a:rPr lang="pt-BR" sz="2800" b="1" dirty="0" smtClean="0"/>
              <a:t>MEU PAI, AQUI ESTÁ COMIGO O VOVÔ ABRAHÃO. ELE E EU PEDIMOS PARA NÃO CHORAREM MAIS. 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Preciso melhorar, papai, seguir a vontade de Deus para mim.</a:t>
            </a:r>
            <a:r>
              <a:rPr lang="pt-BR" b="1" dirty="0" err="1" smtClean="0"/>
              <a:t>Wady</a:t>
            </a:r>
            <a:r>
              <a:rPr lang="pt-BR" b="1" dirty="0" smtClean="0"/>
              <a:t> </a:t>
            </a:r>
          </a:p>
          <a:p>
            <a:r>
              <a:rPr lang="pt-BR" b="1" dirty="0" smtClean="0"/>
              <a:t>					(pg. 164 - Jovens no Além)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kKwkBj7hJOM/SNO8okwvrJI/AAAAAAAABw0/nvJLz22sHao/s400/ceu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6" y="-1"/>
            <a:ext cx="9286876" cy="696515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NÃO CHOREM MAIS! ESTAMOS FELIZES PORQUE CREMOS, ESTAMOS TRANQUILOS PORQUE O SENHOR NOS PERMITE TRABALHAR PARA O BEM.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 PAPAI, NÃO PENSE EM MORTE, PENSE NA VIDA E NO BEM QUE A VIDA NA TERRA TODOS NÓS PODEMOS FAZER. </a:t>
            </a:r>
          </a:p>
          <a:p>
            <a:endParaRPr lang="pt-BR" sz="2800" b="1" dirty="0" smtClean="0"/>
          </a:p>
          <a:p>
            <a:endParaRPr lang="pt-BR" sz="2800" b="1" dirty="0"/>
          </a:p>
          <a:p>
            <a:endParaRPr lang="pt-BR" sz="2800" b="1" dirty="0" smtClean="0"/>
          </a:p>
          <a:p>
            <a:endParaRPr lang="pt-BR" sz="2800" b="1" dirty="0"/>
          </a:p>
          <a:p>
            <a:endParaRPr lang="pt-BR" sz="2800" b="1" dirty="0" smtClean="0"/>
          </a:p>
          <a:p>
            <a:endParaRPr lang="pt-BR" sz="2800" b="1" dirty="0"/>
          </a:p>
          <a:p>
            <a:r>
              <a:rPr lang="pt-BR" sz="2800" b="1" dirty="0" smtClean="0"/>
              <a:t>(falando à irmã)</a:t>
            </a:r>
          </a:p>
          <a:p>
            <a:r>
              <a:rPr lang="pt-BR" sz="2800" b="1" dirty="0" smtClean="0"/>
              <a:t>NÃO PENSE QUE ME PERDEU. SOU MAIS SEU IRMÃO, ESTAMOS MAIS JUNTOS!  </a:t>
            </a:r>
            <a:r>
              <a:rPr lang="pt-BR" sz="2800" b="1" dirty="0" err="1" smtClean="0"/>
              <a:t>Wady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					(pg. 172/3-Jovens no Além)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_-4wW8mmRNFg/TAES0jOdS0I/AAAAAAAAAEk/qIgqtLFS6uA/s1600/c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AQUELAS BOAS LÁGRIMAS DE SAUDADE, QUE NOS ILUMINAM, PORQUE NOS APROXIMA DE DEUS...</a:t>
            </a:r>
          </a:p>
          <a:p>
            <a:endParaRPr lang="pt-BR" b="1" dirty="0"/>
          </a:p>
          <a:p>
            <a:r>
              <a:rPr lang="pt-BR" b="1" dirty="0" smtClean="0"/>
              <a:t>QUANDO A SAUDADE AUMENTAR, PROCURE O MEU ROSTO NA FACE DOS RAPAZES CANSADOS E QUASE SOZINHOS EM LUTA PELA CONSTRUÇÃO DO FUTURO MELHOR.</a:t>
            </a:r>
          </a:p>
          <a:p>
            <a:endParaRPr lang="pt-BR" b="1" dirty="0"/>
          </a:p>
          <a:p>
            <a:endParaRPr lang="pt-BR" b="1" dirty="0" smtClean="0"/>
          </a:p>
          <a:p>
            <a:r>
              <a:rPr lang="pt-BR" b="1" dirty="0" smtClean="0"/>
              <a:t>AGRADEÇO AS SUAS PRECES E AS SUAS VISITAS AO CEMITÉRIO. AFINAL, TEMOS ALI UM RECINTO DE SILÊNCIO E MDITAÇÃO, MAS NÃO SE DEMORE TANTO, MEU PAIXINHO, NAQUELAS PEDRAS RESPEITÁVEIS, MAS FRIAS.</a:t>
            </a:r>
          </a:p>
          <a:p>
            <a:r>
              <a:rPr lang="pt-BR" b="1" dirty="0" smtClean="0"/>
              <a:t>ÀS VEZES É PRECISO QUE AMIGOS ESPIRITUAIOS ME PROCUREM PARA BUSCÁ-LO. OUÇO AS SUAS PALAVRAS E PERGUNTAS, PEDIDOS E RECLAMAÇÕES. MAS PROVIDENCIO LOG AQUELE ABRAÇO E AQUELE BEIJO PARA FAZÊ-LO VOLTAR PARA CASA.</a:t>
            </a:r>
          </a:p>
          <a:p>
            <a:endParaRPr lang="pt-BR" b="1" dirty="0"/>
          </a:p>
          <a:p>
            <a:r>
              <a:rPr lang="pt-BR" b="1" dirty="0" smtClean="0"/>
              <a:t>NÃO PODE IMAGINAR QUANTO DÓI EM SEU FILHO AQUELAS HORAS TERRÍVEIS EM QUE FICAMOS LUTANDO MENTALMENTE UM COM O OUTRO. O SENHOR A SOFRER E ATORMENTAR-SE E EU A TENTAR CONSOLA-LO SEM CONSEGUIR.</a:t>
            </a:r>
          </a:p>
          <a:p>
            <a:endParaRPr lang="pt-BR" b="1" dirty="0"/>
          </a:p>
          <a:p>
            <a:r>
              <a:rPr lang="pt-BR" b="1" dirty="0" err="1" smtClean="0"/>
              <a:t>Wady</a:t>
            </a:r>
            <a:r>
              <a:rPr lang="pt-BR" b="1" dirty="0" smtClean="0"/>
              <a:t> </a:t>
            </a:r>
          </a:p>
          <a:p>
            <a:r>
              <a:rPr lang="pt-BR" b="1" dirty="0" smtClean="0"/>
              <a:t>					(pg. 172/3-Jovens no Além)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01.olx.com.br/ui/2/91/37/1935843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-142900"/>
            <a:ext cx="9144000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Jair Presente (morre afogado antes de completar 25 anos, cursava 4 ano de </a:t>
            </a:r>
            <a:r>
              <a:rPr lang="pt-BR" b="1" dirty="0" err="1" smtClean="0">
                <a:solidFill>
                  <a:schemeClr val="bg1"/>
                </a:solidFill>
              </a:rPr>
              <a:t>engº</a:t>
            </a:r>
            <a:r>
              <a:rPr lang="pt-BR" b="1" dirty="0" smtClean="0">
                <a:solidFill>
                  <a:schemeClr val="bg1"/>
                </a:solidFill>
              </a:rPr>
              <a:t> mecânica, Unicamp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/>
              <a:t>MEU PAI, MINHA MÃE, MINHA QUERIDA SUELI, PEÇO-LHES CALMA, CORAGEM.</a:t>
            </a:r>
          </a:p>
          <a:p>
            <a:endParaRPr lang="pt-BR" sz="2400" b="1" dirty="0"/>
          </a:p>
          <a:p>
            <a:r>
              <a:rPr lang="pt-BR" sz="2400" b="1" dirty="0" smtClean="0"/>
              <a:t>NÃO ESTOU EM SITUAÇÃO INFELIZ, MAS SOFRO MUITO COM A ATITUDE DE CASA.</a:t>
            </a:r>
          </a:p>
          <a:p>
            <a:r>
              <a:rPr lang="pt-BR" sz="2400" b="1" dirty="0" smtClean="0"/>
              <a:t>AUXILIEM-ME. É TUDO O QUE POR AGORA POSSO DIZER.</a:t>
            </a:r>
          </a:p>
          <a:p>
            <a:r>
              <a:rPr lang="pt-BR" sz="2400" b="1" dirty="0" smtClean="0"/>
              <a:t>TENHO A MENTE NUBLADA. CONSIGO ENTENDER UM POUCO AQUILO QUE SE PASSA EM TORNO DE MIM.</a:t>
            </a:r>
          </a:p>
          <a:p>
            <a:endParaRPr lang="pt-BR" sz="2400" b="1" dirty="0"/>
          </a:p>
          <a:p>
            <a:r>
              <a:rPr lang="pt-BR" sz="2400" b="1" dirty="0" smtClean="0"/>
              <a:t>AS LÁGRIMAS DOS MEUS QUERIDOS ME PRENDEM.</a:t>
            </a:r>
          </a:p>
          <a:p>
            <a:endParaRPr lang="pt-BR" sz="2400" b="1" dirty="0"/>
          </a:p>
          <a:p>
            <a:r>
              <a:rPr lang="pt-BR" sz="2400" b="1" dirty="0" smtClean="0"/>
              <a:t>NÃO PENSEM QUE EU DESAPARECI.  FORTES ME FORTALECERÃO. DESANIMADOS </a:t>
            </a:r>
            <a:endParaRPr lang="pt-BR" sz="2400" b="1" dirty="0"/>
          </a:p>
          <a:p>
            <a:r>
              <a:rPr lang="pt-BR" b="1" dirty="0" smtClean="0">
                <a:solidFill>
                  <a:schemeClr val="bg1"/>
                </a:solidFill>
              </a:rPr>
              <a:t>								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PG.111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					(pg. 172/3-Jovens no Além)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VOGADA\Meus documentos\Minhas imagens\JARI PRESENTE\JARI PRES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-447675"/>
            <a:ext cx="7096125" cy="775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818</Words>
  <Application>Microsoft Office PowerPoint</Application>
  <PresentationFormat>Apresentação na tela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ADVOGADA</dc:creator>
  <cp:lastModifiedBy>ADVOGADA</cp:lastModifiedBy>
  <cp:revision>10</cp:revision>
  <dcterms:created xsi:type="dcterms:W3CDTF">2011-03-16T20:13:53Z</dcterms:created>
  <dcterms:modified xsi:type="dcterms:W3CDTF">2011-03-16T21:36:24Z</dcterms:modified>
</cp:coreProperties>
</file>