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58" r:id="rId4"/>
    <p:sldId id="257" r:id="rId5"/>
    <p:sldId id="259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D4FB-245D-402B-A543-603A834254EB}" type="datetimeFigureOut">
              <a:rPr lang="pt-BR" smtClean="0"/>
              <a:t>28/11/2011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D1AB-59C1-4C72-8688-43EA74F043F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D4FB-245D-402B-A543-603A834254EB}" type="datetimeFigureOut">
              <a:rPr lang="pt-BR" smtClean="0"/>
              <a:t>28/11/2011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D1AB-59C1-4C72-8688-43EA74F043F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D4FB-245D-402B-A543-603A834254EB}" type="datetimeFigureOut">
              <a:rPr lang="pt-BR" smtClean="0"/>
              <a:t>28/11/2011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D1AB-59C1-4C72-8688-43EA74F043F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D4FB-245D-402B-A543-603A834254EB}" type="datetimeFigureOut">
              <a:rPr lang="pt-BR" smtClean="0"/>
              <a:t>28/11/2011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D1AB-59C1-4C72-8688-43EA74F043F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D4FB-245D-402B-A543-603A834254EB}" type="datetimeFigureOut">
              <a:rPr lang="pt-BR" smtClean="0"/>
              <a:t>28/11/2011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D1AB-59C1-4C72-8688-43EA74F043F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D4FB-245D-402B-A543-603A834254EB}" type="datetimeFigureOut">
              <a:rPr lang="pt-BR" smtClean="0"/>
              <a:t>28/11/2011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D1AB-59C1-4C72-8688-43EA74F043F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D4FB-245D-402B-A543-603A834254EB}" type="datetimeFigureOut">
              <a:rPr lang="pt-BR" smtClean="0"/>
              <a:t>28/11/2011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D1AB-59C1-4C72-8688-43EA74F043F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D4FB-245D-402B-A543-603A834254EB}" type="datetimeFigureOut">
              <a:rPr lang="pt-BR" smtClean="0"/>
              <a:t>28/11/2011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D1AB-59C1-4C72-8688-43EA74F043F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D4FB-245D-402B-A543-603A834254EB}" type="datetimeFigureOut">
              <a:rPr lang="pt-BR" smtClean="0"/>
              <a:t>28/11/2011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D1AB-59C1-4C72-8688-43EA74F043F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D4FB-245D-402B-A543-603A834254EB}" type="datetimeFigureOut">
              <a:rPr lang="pt-BR" smtClean="0"/>
              <a:t>28/11/2011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D1AB-59C1-4C72-8688-43EA74F043F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D4FB-245D-402B-A543-603A834254EB}" type="datetimeFigureOut">
              <a:rPr lang="pt-BR" smtClean="0"/>
              <a:t>28/11/2011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D1AB-59C1-4C72-8688-43EA74F043F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0D4FB-245D-402B-A543-603A834254EB}" type="datetimeFigureOut">
              <a:rPr lang="pt-BR" smtClean="0"/>
              <a:t>28/11/2011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DD1AB-59C1-4C72-8688-43EA74F043F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 descr="data:image/jpeg;base64,/9j/4AAQSkZJRgABAQAAAQABAAD/2wBDAAkGBwgHBgkIBwgKCgkLDRYPDQwMDRsUFRAWIB0iIiAdHx8kKDQsJCYxJx8fLT0tMTU3Ojo6Iys/RD84QzQ5Ojf/2wBDAQoKCg0MDRoPDxo3JR8lNzc3Nzc3Nzc3Nzc3Nzc3Nzc3Nzc3Nzc3Nzc3Nzc3Nzc3Nzc3Nzc3Nzc3Nzc3Nzc3Nzf/wAARCADgALwDASIAAhEBAxEB/8QAHAAAAgMBAQEBAAAAAAAAAAAABQYDBAcCAQAI/8QAPBAAAgEDAwIFAgQEAwgDAQAAAQIDAAQRBRIhMUEGEyJRYRQyByNxkUKBobEVwdEkM1JTYoLw8RZDcuH/xAAZAQADAQEBAAAAAAAAAAAAAAABAgMABAX/xAAkEQACAgICAgIDAQEAAAAAAAAAAQIRAyESMSJBBFETMmFxQv/aAAwDAQACEQMRAD8A1+3yYlB9ga9eHJJYmubM/wCzxn/pH9hUrE5+acmcpGFK46V2YwWyvUivY1DDJqYAKv8AnQMQqjHANdbMjDYxXW4PwO3JIqF7hEIBIx8ms2Y9+nRQSGwD1qAiLdtVix9xVCS8iluc+b+WpxhT/Mmvp9TitTHFaJumcenPYe5qbyDKLCMsCKPUfV7AZNQGF2VmCH9MYqzZyflY3bpBy7Hua5uXaWJoVk2k+1CUmMogu5g28uyKMZJzQ/fCvLOXycAJRVtFEj7ppsx+xNVr02dhB+UitMD955pOT+xqRVlhyu9Y5FQ8Asc8/NVrvSbmOHzlKOO4XtXUV9eyysyEtuPqHXFXZJ76GNd6bo2Htjj5Fbk7M0gFFczW0isvXtzR2z8QwkBbpWVvcDrQTUApyyoVcnODVKeZXiRSMMDyaqm2TcaNBtZoLpN0LhvirOPTWfaTezWcu6N8KTyPen2CTzYkdT6WAOaN7A1SJEr4/dXoHPFe7SW4pgHXABIJqADJYmpWxszyKiGTg1jHpVduarPjd0H7VYYcc1UlIDkZrGJ4MJbx5OCEHH8hUivkg4qCL7Fz1wB/QVPGM8fNMzHQDKwx0r1mG1snjBr2SQpHnAGDSr4q1sW8TRQMTkeojH7UjlRq2Xn1Az3X09ruIHVh3NeGCS5YxFwqk+o5y1A/DetLCCpj3zOoKoeuaMWssiRbi65ZjuYdCfZfeoN7srQUt9Otrc5SJeO5OapT2sX15khyzN1Yf2qObVGjQrIrNKRgRqKq3GoTx2jflFJTxzwFH+tZtMKsuX+pWunKIdzeY/UKM0Ml1aUKxhLDPTdUWl2Et9cb52O0c5NNCadAFGY1OPcULj7DQj3t5qdy2d77R0AGP515FHqckTekyFuCwHSn82sTAbYwB+ldxRxxE7VH7VuS+gpCRapPauJXVwxOG4OM0Xh14oVSZlY4/iGKOTwpIckc96oX+j21wn2YcDqKRPYatAvUJbO6hLLhH5Iye9LKo7sWOAKv6voN9BEDbMWAJJ70GMstsESUEEZzmqwv7Jy0Tb2VGKHlelNHh7xCPp44bjhh6R80ms5Me4dWqEXLqAEHqB4zVmr6EZsMNyko9DA1Mpz0NIfhvU3ilAuH9BHU+9O9tIjwhlOQaCYGiSXJwM1F9q/oa6dsSAe4r0Ecg9KICKQk4wKpSrmQmiLD2qlJjeaJjqBwwU/p/arJby1zVO0BKAio9SvfJiYEgBRkn2oyaSs1WVNb1JoYmLSiOMAln+B7fNZrcX82r6jcXJIW1jJ8sFeNo7n9q61fXx4i1L6CGUx2qS7QF6ufimG0sbCW1GnIdzD/AHmDwCR/U4rjc7Z0qKSFjQ7i7udQ81BtVjtQgdF6U36ZcStM1xeziOCP0oAeg9h+3WhWr2yWUAhs7crGo2CQHLOcfHely9vZIbafzM7g4Tbnkt7Y+Ki270OkqHXUPGttaNIkKbmBwAOp/nQ6y1HUfENwJpG8q1U/an8X86zzTA2pTu0zOI3lCqq/c5/0rZtE02OzsIY1RVAA4HPNO76FikthjRoWSP1Mc9hRbOOKrWcQjjHtVon2puNCt7PMmuRnvXea5Jz0rGPiBjpXGzJ+KkC5rzb6qxiu8QY4NL3iDw5DfhsDYx7g00MmORUEg3Hr0rMZMR38PpY2ybsscdTzQu5tMNuUYI5rSJbdZ4zGRmlTVrE2zMRyvv7UYzaDxTFhZWSQByQM08+Fbx5bQqSSASATSXfw4KygdP61Jpuqz6cwaI5QHlavJ2rRz8adGmvuaTeOmcV6JTHlmGRmorG4FzbI/UMuasCNT15NMloVnyybgAagYAMa+YeWTgHHvXBZSetEBxa7ymFGMUpfiBevZaPMFfEkp8vPtnr/AEprScRQ4B5xWc/ipfvFbQKqbsEux/pSZHqho9maxXhso1dA3mDOD3DEY/oKZtB12aK3SCJfz9pyc8kn+I/2pdjD3c5dlVY1G4j3x/mSRUFrqb2t27ELwdwI746VJwi+ivJpm4RxXkmn2sECKAF3SyYxuOOg/wAzWd6/A7SlZhslkdgzHgnPUj9qbdK8aomkWqi3LXLJjaTQXxPd/V3W0qgnEZMrf8se361zylUlRRJit4Zt9urKrsRGTwM/auf71uGlz28kSRRMMLwAD0rBtV82yO21wowGLZ5Of86JeCPE17bavDaEblZuQzc89TmqzjL9kLGS/Q/QUOWFTA46iqVlc7owcduf2qyr7hk0EzNOyVSD2r4r7Vyjc180mKNgPQcdq+B7mud5r4msY7ZhVdwSTtqUciuM4NAKPIVIY0N1qJWQgqOnNE42AJJNDtTkAYkng8UPQ0exbWwW9tJo+NwBK/rShIrp5iYww4p+0plS62joTSlrUJj1me3VfUz5wBnrVsMttMXMvaHTwnqUN1YRxx5DRoAQfemFc4NIXhmCayvVTbxnB/XHen6MnbgjFVi/ohLs4OeuKqyxsXJAq/niomYhuKYUDluF+KQPxWuI4NIEJVfNuDtVj2C8/wCdPpIA6dKyf8aJGNzYAZKpExP/AE+qkmrSHjpi9p0DTac17OBHbruJA6uRwAKLnwXFHo9pJK5+suD5hQdkPb9f9KAWN5JfafFaouxYUVVXtnnLH96fNO1azheNpruBDBEi+bMc4wOijvXLNyizoSTSOtO8NXMDFx/vkOI93I3EdasPollaXaQyy71U77yU/wATe371V1LxhBPMDa3dxKEBAdV2qP0Hv80HtTdamxnuHa10+FslHPMp68/FRkmOmC/FFzYm+drVCnrydw/h6A/FeeALU3euecq7trZBPShviK4ieaVbc79xwzEcE/FP/wCGFi8FiJJU2lySOOoq98cd/ZOKub/hpVpIVQA+wq/E2QOetUbdAAP0q1b5OW+eKCCy3GfmuycDGBVS4vbeyjZp5FUKu45OOKS9Z8dr57QadIuE+6ULuGfYe9BzSBxbH0YB5r1gu6s2tvxI+kbGpW7hOzhSM0Rt/wAS9CugS0xiA7ycZ/Ssp2rNxaY6OcDA4rjGBS9beMtFudvk3sRz7tRe3vorkjyZFYfBzWUkw0yxI2xSfilu9vPNkKgHimby1bhuRQu7to0kPlRoM+5rSsMaBekORer8nnNBvFcv0nieR1OCYwQR2OOtHhZXAnWRdq4OcA0B8dWx+qgu1JJcBTVMVXsXKtaD/hW6tbwKsaMJIxznv8596aUBwfilPwPZiKzEwJBfrTYGyD2roXRzydnDll5zxUTON1dsTnFckDPamFA/60qeO9Kiu9LuLhow7og5+Ac4pp3Z4xVbUYVnsbiJhlWjYH9qElcRotpmBeGrG61XWY7CzcxI2TJIOioOST/StQ0zQNDdJlt9OFyIiVaWU5Lnvil38KbELqesrIpVo4gmT7bsU96BC1rpeoEAljI7ADrXNllJypHXjiuIj+I9BtDC994dd4JIj+bbZJC0paPeyzzOtzOxbnK55/r0/WmfSNRu7HxH59xE6JM5SRHHBBoN4/sobPXmmtwEguFBC56+9CNPxl7BNU7QIVPrNSEKDK52jZyK3HwxZLZ2UMIcswHJPaso8BW63WteZsASJeB/pWyaWuMnowoZX5JBxrwsNgBY856c0s674jv42a10a0klm/ibHT4FM8SlowGqGaAQhpEQe5wOtLJWBUJ9j4Z1TV5Gn166ZUfaWiQ9cdqarPStH0uEQxQQoB/xDJPzQLVdcuFlaNF+lgQbpLmXoo+B3NBD4kvdP1GG3WGOOK4iac3N6STsHsPc8cUMacnUUabUFtjdqjaJJGY51gOR/EMYrJPFuiaK00r6a4iYcqEOQa+sPEmteJtcS2SyjZ7hiqhQQB81LP4WvnMrCNg8Umx4weabhkg7loMJQmtbYiC3khnwW6Hnaa2n8LIpjE0zylkxgLnpS3a+GTDAxntWEmeM09eEglnaeWFCtxkAdTWnlUtGjicVbGy5vI7aNnkOAozyazrU9dvdQuXe0YiIHAK1Y/ES5vX08QW4KGZtp5xgd6p+GX0O20sR32ob7oLkhT9vtmjBp+gSjXbJrR9fuPTEsjHH3VVMt7BeLb6sGKlwSG5xRK11uS1Ytb3CSIDwp6kVWvJ5tfuY/KjyzPgn2FUXdUI1rTNB0lY0tUEWMdeKug8VV02EQWsaHgqAKsb+wH61ZHMzwnk5qF3wxHNSsR0qIlc80xgWAK+YcGvAw4714X5ohsD6Pow0/WryWFFENymf+7NWtNuI7Kwu7iX7RIR+vPAFWnl2EP7HOKq3tuPp5QELKkwm2jnI61yZYqLOnFLkqMu8QalqGp+IYI1sREqS5IGf3Jrj8QbF7iG1uoN0nl/lucdD1pu8SeJtOSFltYPLuW43smCDVw2NrDp8aI3nRugbcedxPeo8qakvRdxTi032J/4ZWJUzzSthlAXFajp+3jJ4z1pZijgsEVbcBAfuGOtGNPuoc8HBHY0v5FKVg4VGkNMJyP1qfA29MmqdpKrKCMVaDDrmrJ2RfYN1PRbO9l86aPdMo9DHnafgVTvtJFwsf1MKTmIeljwaO/cfivG6ccVlcXaB3piSc6LO01jpAWZsrv3AbR7D4q74btrl7ubU72BYw2T95JY+5o+1ks77n5XvUk0AEO1RhQOAKSSk35Ox48YqoooXUMdzukwFz0FQC3Nq8co27Dw2akklWNPUCAKhmn82xGDkbh/ep1G79lLdEHizTItQS3Wff5Jf1bOD/wCs0lXnhCW1uJks7ryLVnWQRsvJI4Az/M1pN6fqNMI5zt4xVLRbg6npYMu1pkJRsjuKvDI4PRKcFNbES5gW2iis4wrTKxkZl5/QU9eFbWC3tVKKvmN9zY5NRJog/wARW4ZE2qM/rVjSGWPVrqAHqAwXtVY5HKWycoKMXQwggDpXmTuJzXOa+JXGQasQPMNkk9KgdhuPWpWkAByeKrO3qPFEwPWToMV0dvXFUYJgHKHO4VaEgO3I4NE1nN44SzmYHG1Cc+3FUfDmvW2o24heZFuk4weNw96t36mS0ljA+5TX511W5lTUpDbTSB4nI3KSMYNRyRcplYSUYtm+39tbXE7W11p0WyRSDMF6cUtRWl34b0mW3uJlltzOPpzuyUQ9qh8GeN4r/TYbS/k/2oDY2e/zXPjqGJ7WJLeUli4IXdnvXJPx8WdkN7Ld8CLberkjANQadqKh2icgZPWr9rCZLRYXyxxyf5UvahpNzbXhmt1J45HxUOOy13o0jSr5BGuSDR2GRHUGsw0i8c4TlW75NN2n6muwKTziqY8laZHJjGcMgrz0NQZ9QLDbFyfir1uW2At1qykmQaougKAMV4+MEV8DkVFK2KIq2DdSjj8hzIQFHWgls8eRHG525+0jrXWtagf8Shgx+SOST0ZuwosVtnhyCit71ztcpHQtR2TROPpm3HgDjNC/Cbj67UocDG8OOffNXRPbvbt+auMY60s6JqMcWu74jxOrIR/+f/DTXTTMo2mPVwViUtwSKCaPtuNaupxjCIEyPc1xrmrrFCACN7cAe9XNBtzbWvrGJJDvb+ddGPcyE1xh/oXI4zXIUDrXWa4kbjJOP1rpOY+Kgrz3qvIp3HBrsygrkGq7zDcaJhedwjl2bIz2q3HIcDa3XkfpVCYx+aQCM7ftzXUb5QEEBwap6ME5XHlEn2ycV+ddeYWOvXpiX0mQ/d81+hF9QxkYPesl/ErQorG8/wAUD4SeXDRgd+uaR92FCCJn3ecH2yA8EHFat4Lsv8RtY7i4BlkKEBnOcD4rNdTsREVdHXa6b9vcCtg/CseboyAgHaBzXNnqUVR04HxsOabBiEFucemihsI5RngsBQ6JvJvJ4mOF3ZFHLQenIPWuSCTKyk1sAy6WkV4km0bScH2qLVLKS1/PhPA6gUzXEO5Omaq3cIltWVuhHSs8aoyyMraDATbCSQ5Zsn+VG4nz6RQ7RofLgC5JwMURVBGGangqQsnbOprkQLyRQ9rqW6YJEMKerUP1e/hhcveSqqKTgZqbTNRiniVohwelBzth4assarpMN5ZeSDsZSGVx1zSNd+DtTJkmGsXIOSw9RxWhG4RB+Yyr8E1SvrmKa3lht50MrLgDPT5ouu0ZN9Gca3eQ2WlxQfWySXKrtY4I3GvvB1xHEWuWBMgG1N7dB/lTJ4q060utLijmeOKQDKFmAJpHsIDZ3Lwu/qdevx8VOvGkXW3/AAY4Lg6lr1tEGLJv9XfH/nNaTE2O1Z34PhA1SDI9eySV8duij+9P4kwT7V1/HS42cfyJeVBAPlc1HMRjmo0lxg9vavJ2yvBroOZnBbj0jAobJctvOBn5qeefaDzgdzQuR2ZyeRTpAAEkoCSgP+bnjPertvISvGCfnvVW6ZGUyRLuZBkA/pnH9qFG8eJyWJBGTtUZ5/8AP7VVK0axujuBjAJAHGSMUhfi3LEbS2zlvXgDt70ftb7btTzNz9Dv96F+NtOXXLBY0OJYjuT5pJxa6CjJJHaV2PqIxjk5wK2z8IXU6IB3GOaxu9s57KV7eVWDL8da1X8HX26S+TzvPFc2aqVF8XsY/Esctlqkd2M+S/BOeAaN6XeLKilTn/OpNQtY760aCYZRqVwL3SZghXdEv2sPauGXhKzpVTjTHlW3Co2QGMg5zQqw1JZVHqoosu9PSOaopJq0T4tM6sgEXb7V7qE7JbuU644FR242bgMkVNKglXDd61Pib3ZkOuaZrmsagXU7Yo+RuPBPtVqCw8WYVF/KGMZixmtKW3iiPAH7V6EVgcHAPTFJxdUyiyfQlw6ZrfklY0Kvjl5WzmgF3Br+j3Mk10iSowx6GxitKv7iWyiZwQ6jtWc+JvFyurxkJvXI2E/FT406Wy8ZuX+Cxf2esXkUmo3pdYv4FdiSB8UJgur0XcUiszIvGSe1Fxqt/rSi3LIsYGMA9qJQWNvCiQqu9h9xqv5OCqS2I8abtMavAiNPeXN0RhVjEYHyTkj+1PIBoL4ZsUsNNijAAZ/W5Hcmi7Ntzmu3Gqijz8snKbZOHz+lRTyhc5JrkSbOveh2rT4jYrnpjiqJEzq4vEX0Ahmzxig819+YwBIAqlcyO9xuAOwCoktfPG8Ske+aqogINUvYrK32Kchfv9yCc/uaXEvt9yCzggNk/wDnxxUmuF2kKTHY4OSf9aEiVVIXZnccHiqx6FYzPqELgOvDN1z/AHFQzaqyqQn7n2pfndkYJ0UdD3ruLSNTvZU+nt5WRuhJwDR0At38dtqXqZ90pGAqgksewpo/DrT5NNDwTrsY4cIevNdeC/DDaZ5l1fKpn6KAeE96JaRdR3viS4EDBkjTblT3FcfykuOkX+PJ8qHBcbQe1Q3MCzIQQDn3qZAABXzjt2ria9F0/Yn6jbvp7l4ScdSBVvS9bD4VnGOhwelEL6FJG2yDg0uav4dkYefp8hjkX26GuZqUXo6E1JbHKC5SRQQR+9WhOu3kissi8S3env5GpRMjIceYBwaL2vimKfAjlU59qrzpCvHfQ5XMwZsAjJqOLzlPGDS1FrcUs5DMoIOOaOQXqbeXHNBSsHFolu4pJ4ymOW4zmknVfw/+tlaV5lVn7AU8m8jHG4HHOao32rxW8LO7LkexpnSd2GLl0KVt4JbTk/IZWJHORVF7U290LcMXeRgHf25p2l1m2OnGR3AJXPXvSRpbzap4kDIf9n3hv+0c5/fFJxUpKiik1F2aVbjYuOmK63biCfeooiX6dOvPeuyG7CvT6PMOpGUjGKEagwZZFJ6D7R3q3cs24hT070PmjwjNnOeSaaIPQvzzNBdAyMeONvbnFfJdxnc2/buYnFcXxEsTbeMvuDEdcUDME7ksH6k9DV0rQj7ONXikuAJM7WX0op5J/WqWk6Dql7qESPbyLvOd7rgAVoOnabbwqkl4FkkUehccLx/U0UivcXmw424wMVr+gWU7Hwrp9mwkMXmy4xufn+lFG8uFQAAoHQAf5V1Pd+VGXc8+1VraRriB7iQAD+DPsO9Lv2Bsmu4mOmzxr6XaJgMdsis5/Cd5hqlyhJxuw2ffpWmwzLcW6uOjLzSLotqdF8XXcSj0TP5i/wA//wC1z5/1L/G/c0uvR6hUe8YFdK1cxeilqSOI9yDJFV9Om80ZP7Giki71INA2jezvS6fYx5HtUpKnZSLtFjV9Es9SgKTxBg3xWYeIfCM2mTedp8jICDge1a4Jw0eVOTQy/s21AELwuOWNLK4/qGD+zEZNXvrecC4TLIfuHFGrfxokaIJGkGOvFM2s+E7SKEmXk9Sc9aSbjSdNZ9iyBcdSTTKWOWmtlal/y9F648ZqXPlTPjtQy98VG5GxjIV9s9aC6zb2lvMEtJfMHciqUkZRVyCDV44MbRKWWadGj+HdLuNesFuWuGhjdioAyeBT7o+kWulxYhBLHhnY8nFC/B1qLHQLKAjDeWGY/J5pijUHq38qtHFGPSOaeWcuyVJSnAPHtXfndiaiVACTnmobiRY1LN7daeiR7LKTnkcdPih15P5S4zlW4NRtfLwVOc8UK1K6UgeZJgbsZz0p0gN0UL2+3hQg9Kqf2oM80qMQuffg4ru8uFjDBGALEID8UJa7O4jJIBxV0IaZHJsVQxJ2gZB/SobO4E+ooyknDcr8CqMjTfTICxOQArfyq7oMDQv5suMtxQ0kLey7rE/mzQw5wCcfFG44kW3WNegA4pZ1JxLrFrAvv1poUgDA4NLLo3sD6XORezWrMdoJKj4r7VrZYryC+UeoHax+K4aIQa0kpP3MR+uaK30az2zxkZOMikyK0NBuLtF6Bt0ake1TDqMUNsZ0aCMBuQMH9avI3cGuE7XssH7cGqV3CHTgVZd+MZrgnI4oPaoIKtZWjZom/wDdEYj+WADQzVUaNfOTO5TmrWn3AuIA/QkdKku6Ha1ZQ8RR74D6QSB1NY54ojImKrleO1bbq0QmtXH7VnL6JHe6lHFK2QHyQB85pOXDJZaPlBoVtJ8KzSILm5JChd+0VE1nHdazbWsjgIZPWT/w/wDqtR1hYdPsXzgYXA+OKzSG2adLq8RM4yi47/NVxZZOVzegSguFRRrtiUMaCJlKgYHNS3N55S5/i9qyXRLvxBZHFo7urdY3GcU1Qf45dBXuvLj56DvXoxivTPNlrTGaLUlf3/Sqeran5UTDqccCoGsLpbcMgDMOcig97Z6rdOW+nCgDA560Uti8jqDUPqvNZn27GG0DoKDaxf8AmwkqSNrZ2+9V7nz7QFLhSjngAdhS/e3bOxKsST2qqSQvZavLznAfGcH3qp9QrHORQ9mY4J5rtV9IyaXkNxNrjxLBGTwoUAKP0qe3bYcZGR0+arlSbeHygc7BnI68V7K5EXrT1MMAij2TOrDZPqb3Df8A1nAz2pghnSU+k0raQsnlu7Ak5OSKPWTKqZCkGhIyK2uECWNhkMDkEfFFoiHiRjzlRQfU5BJKFIPAojaNiIKe2KD6N7Fe91Z9G1hreUflMdynPvTNp+opcRq6sNx7ZoP4r02G6txcOgZ0GM98VS0PTHO2a1mIUjoTmvMzJwna9npYZKcP6h184bRk9KkWQEVQhimWPbIA3uRUrI23HNBNgosTIJUZSMjFCY7lLFmSQbADkZ7ipVvHtyFmXKHvVfXrX6+ydrdstt9JBpJvVoePdMkfUYX3nzBgD96p6VaRtefUBBgDOazGHWL2x1H6XUPMGGxz3rW9BkSXT45I+hGKTjJyXIdpRjoUPxDkkkiEcbYU8kUoRx3QWFLGbBUepWHpJNOf4kqY9MkMZG/t7isttLu9ikUIHJB6EVSGOTixucUlaGq+l1q3gVo4VR1/jTmnXwZqE2q6MWuF23MTFXyvX5xSppuqahLbqk1k7Dpkg1blvbnS3ivLeNoWyNyHowpsGdwkoMT5GH8kbXY23a6wwZIdoGOGxQ6y1S7tLj6fUU/R8cU1aVepqVhDdQ4KSLn+feq2taelxEWCjePivSU7PJcWgZqukWmtWhyqhiOGUVn974Hv4mPkjeoPQ9RWjabMEKxp946irN/DJKoeJirj2o2+gpmRDwdqu7IgJXOMV3/8J1X/AJQ/etQsL/fKYJFw460VCqRnig9Bt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8436" name="Picture 4" descr="http://karina.galacta.org/files/2011/09/emmanue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524491" cy="6858000"/>
          </a:xfrm>
          <a:prstGeom prst="rect">
            <a:avLst/>
          </a:prstGeom>
          <a:noFill/>
        </p:spPr>
      </p:pic>
      <p:sp>
        <p:nvSpPr>
          <p:cNvPr id="4" name="Retângulo 3"/>
          <p:cNvSpPr/>
          <p:nvPr/>
        </p:nvSpPr>
        <p:spPr>
          <a:xfrm>
            <a:off x="5572132" y="1"/>
            <a:ext cx="357186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Felicidade e infelicidade relativas</a:t>
            </a:r>
          </a:p>
          <a:p>
            <a:pPr algn="ctr"/>
            <a:endParaRPr 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Emmanuel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t2.gstatic.com/images?q=tbn:ANd9GcQ9Yw8O3wicCGRUsw0jPRDSHnVzbBLrexD6hp9bXQmzkPeCPsiKFAzjJfB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9283" y="1"/>
            <a:ext cx="9243283" cy="7313868"/>
          </a:xfrm>
          <a:prstGeom prst="rect">
            <a:avLst/>
          </a:prstGeom>
          <a:noFill/>
        </p:spPr>
      </p:pic>
      <p:sp>
        <p:nvSpPr>
          <p:cNvPr id="3" name="Retângulo 2"/>
          <p:cNvSpPr/>
          <p:nvPr/>
        </p:nvSpPr>
        <p:spPr>
          <a:xfrm>
            <a:off x="0" y="428625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Ante as lembranças queridas dos entes amados que te precederam na Grande Transformação, é natural que as tuas orações, em auxílio a eles, surjam orvalhadas de lágrimas.</a:t>
            </a: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farm7.static.flickr.com/6205/6092867286_20871e020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7977" cy="6858000"/>
          </a:xfrm>
          <a:prstGeom prst="rect">
            <a:avLst/>
          </a:prstGeom>
          <a:noFill/>
        </p:spPr>
      </p:pic>
      <p:sp>
        <p:nvSpPr>
          <p:cNvPr id="4" name="Retângulo 3"/>
          <p:cNvSpPr/>
          <p:nvPr/>
        </p:nvSpPr>
        <p:spPr>
          <a:xfrm>
            <a:off x="0" y="4857760"/>
            <a:ext cx="9144000" cy="224676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Recorda-os, efetuando por eles, o bem que desejariam fazer.</a:t>
            </a:r>
            <a:b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Entretanto, não permitas que a saudade se te faça desespero.</a:t>
            </a:r>
            <a:b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gojaguaviva.files.wordpress.com/2011/01/caridad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tângulo 4"/>
          <p:cNvSpPr/>
          <p:nvPr/>
        </p:nvSpPr>
        <p:spPr>
          <a:xfrm>
            <a:off x="285720" y="0"/>
            <a:ext cx="8858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Imagina-lhes as mãos dentro da tuas e oferece algum apoio aos  necessitados; lembra-lhes a presença amiga e visita um doente, qual se lhes estivesse atendendo á determinada solicitação;</a:t>
            </a:r>
            <a:endParaRPr lang="pt-B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2.bp.blogspot.com/_Rrh5CSKFElc/S2OU1vMeG4I/AAAAAAAAAG0/0ygd8a-uzR0/s320/Imagem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Retângulo 3"/>
          <p:cNvSpPr/>
          <p:nvPr/>
        </p:nvSpPr>
        <p:spPr>
          <a:xfrm>
            <a:off x="0" y="0"/>
            <a:ext cx="307180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Distribui sorrisos e palavras de amor com os irmãos algemados às rudes provas, como se os visses falando por teus lábios e atravessarás os dias de tristeza ou de angústia com a luz da esperança no coração, caminhando, em rumo certo, para o reencontro feliz com todos eles, nas </a:t>
            </a:r>
            <a:r>
              <a:rPr lang="pt-B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bençãos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Jesus, em plena imortalidades.</a:t>
            </a:r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141</Words>
  <Application>Microsoft Office PowerPoint</Application>
  <PresentationFormat>Apresentação na tela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Slide 1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Felicidade e infelicidade relativas  Ante as lembranças queridas dos entes amados que te precederam na Grande Transformação, é natural que as tuas orações, em auxílio a eles, surjam orvalhadas de lágrimas. </dc:title>
  <dc:creator>ADVOGADA</dc:creator>
  <cp:lastModifiedBy>ADVOGADA</cp:lastModifiedBy>
  <cp:revision>4</cp:revision>
  <dcterms:created xsi:type="dcterms:W3CDTF">2011-11-28T11:20:07Z</dcterms:created>
  <dcterms:modified xsi:type="dcterms:W3CDTF">2011-11-28T11:55:10Z</dcterms:modified>
</cp:coreProperties>
</file>