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1" r:id="rId8"/>
    <p:sldId id="264" r:id="rId9"/>
    <p:sldId id="266" r:id="rId10"/>
    <p:sldId id="265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3DBA-8DFB-45E0-BF3A-7A7BB3EEEC1E}" type="datetimeFigureOut">
              <a:rPr lang="pt-BR" smtClean="0"/>
              <a:pPr/>
              <a:t>23/8/2012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8F31-6480-467E-9038-590F0005C0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3DBA-8DFB-45E0-BF3A-7A7BB3EEEC1E}" type="datetimeFigureOut">
              <a:rPr lang="pt-BR" smtClean="0"/>
              <a:pPr/>
              <a:t>23/8/2012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8F31-6480-467E-9038-590F0005C0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3DBA-8DFB-45E0-BF3A-7A7BB3EEEC1E}" type="datetimeFigureOut">
              <a:rPr lang="pt-BR" smtClean="0"/>
              <a:pPr/>
              <a:t>23/8/2012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8F31-6480-467E-9038-590F0005C0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3DBA-8DFB-45E0-BF3A-7A7BB3EEEC1E}" type="datetimeFigureOut">
              <a:rPr lang="pt-BR" smtClean="0"/>
              <a:pPr/>
              <a:t>23/8/2012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8F31-6480-467E-9038-590F0005C0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3DBA-8DFB-45E0-BF3A-7A7BB3EEEC1E}" type="datetimeFigureOut">
              <a:rPr lang="pt-BR" smtClean="0"/>
              <a:pPr/>
              <a:t>23/8/2012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8F31-6480-467E-9038-590F0005C0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3DBA-8DFB-45E0-BF3A-7A7BB3EEEC1E}" type="datetimeFigureOut">
              <a:rPr lang="pt-BR" smtClean="0"/>
              <a:pPr/>
              <a:t>23/8/2012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8F31-6480-467E-9038-590F0005C0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3DBA-8DFB-45E0-BF3A-7A7BB3EEEC1E}" type="datetimeFigureOut">
              <a:rPr lang="pt-BR" smtClean="0"/>
              <a:pPr/>
              <a:t>23/8/2012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8F31-6480-467E-9038-590F0005C0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3DBA-8DFB-45E0-BF3A-7A7BB3EEEC1E}" type="datetimeFigureOut">
              <a:rPr lang="pt-BR" smtClean="0"/>
              <a:pPr/>
              <a:t>23/8/2012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8F31-6480-467E-9038-590F0005C0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3DBA-8DFB-45E0-BF3A-7A7BB3EEEC1E}" type="datetimeFigureOut">
              <a:rPr lang="pt-BR" smtClean="0"/>
              <a:pPr/>
              <a:t>23/8/2012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8F31-6480-467E-9038-590F0005C0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3DBA-8DFB-45E0-BF3A-7A7BB3EEEC1E}" type="datetimeFigureOut">
              <a:rPr lang="pt-BR" smtClean="0"/>
              <a:pPr/>
              <a:t>23/8/2012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8F31-6480-467E-9038-590F0005C0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3DBA-8DFB-45E0-BF3A-7A7BB3EEEC1E}" type="datetimeFigureOut">
              <a:rPr lang="pt-BR" smtClean="0"/>
              <a:pPr/>
              <a:t>23/8/2012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8F31-6480-467E-9038-590F0005C0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F3DBA-8DFB-45E0-BF3A-7A7BB3EEEC1E}" type="datetimeFigureOut">
              <a:rPr lang="pt-BR" smtClean="0"/>
              <a:pPr/>
              <a:t>23/8/2012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A8F31-6480-467E-9038-590F0005C04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pt-BR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A </a:t>
            </a:r>
            <a:r>
              <a:rPr lang="pt-BR" sz="4000" b="1" i="1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pt-BR" sz="4000" b="1" i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MORTE É UM PONTO E VIRGULA, 					não um ponto final !</a:t>
            </a:r>
            <a:r>
              <a:rPr kumimoji="0" lang="pt-BR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pt-BR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Beto:</a:t>
            </a:r>
          </a:p>
          <a:p>
            <a:pPr algn="just"/>
            <a:endParaRPr lang="pt-BR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3600" i="1" dirty="0" smtClean="0">
                <a:latin typeface="Times New Roman" pitchFamily="18" charset="0"/>
                <a:cs typeface="Times New Roman" pitchFamily="18" charset="0"/>
              </a:rPr>
              <a:t>“Despertei, sentindo dor, e imaginei que fora</a:t>
            </a:r>
          </a:p>
          <a:p>
            <a:pPr algn="just"/>
            <a:r>
              <a:rPr lang="pt-BR" sz="3600" i="1" dirty="0" smtClean="0">
                <a:latin typeface="Times New Roman" pitchFamily="18" charset="0"/>
                <a:cs typeface="Times New Roman" pitchFamily="18" charset="0"/>
              </a:rPr>
              <a:t>acidentado, sem a certeza disso. </a:t>
            </a:r>
          </a:p>
          <a:p>
            <a:pPr algn="just"/>
            <a:r>
              <a:rPr lang="pt-BR" sz="3600" i="1" dirty="0" smtClean="0">
                <a:latin typeface="Times New Roman" pitchFamily="18" charset="0"/>
                <a:cs typeface="Times New Roman" pitchFamily="18" charset="0"/>
              </a:rPr>
              <a:t>Remédios vieram de mãos amigas e dormi de novo para depois acordar com mais calma... Entretanto, aí fora nossa casa, a se revelar por dentro de mim</a:t>
            </a:r>
            <a:r>
              <a:rPr lang="pt-BR" sz="36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pt-BR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3600" b="1" i="1" dirty="0" smtClean="0">
                <a:latin typeface="Times New Roman" pitchFamily="18" charset="0"/>
                <a:cs typeface="Times New Roman" pitchFamily="18" charset="0"/>
              </a:rPr>
              <a:t>O senhor e a mamãe chorando e</a:t>
            </a:r>
          </a:p>
          <a:p>
            <a:pPr algn="just"/>
            <a:r>
              <a:rPr lang="pt-BR" sz="3600" b="1" i="1" dirty="0" smtClean="0">
                <a:latin typeface="Times New Roman" pitchFamily="18" charset="0"/>
                <a:cs typeface="Times New Roman" pitchFamily="18" charset="0"/>
              </a:rPr>
              <a:t>clamando, sem que eu nada pudesse</a:t>
            </a:r>
          </a:p>
          <a:p>
            <a:pPr algn="just"/>
            <a:r>
              <a:rPr lang="pt-BR" sz="3600" i="1" dirty="0" smtClean="0">
                <a:latin typeface="Times New Roman" pitchFamily="18" charset="0"/>
                <a:cs typeface="Times New Roman" pitchFamily="18" charset="0"/>
              </a:rPr>
              <a:t>responder...”</a:t>
            </a:r>
            <a:endParaRPr lang="pt-BR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CLÁUDIO ROGÉRIO ALVES</a:t>
            </a:r>
          </a:p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NASCIMENTO.</a:t>
            </a:r>
          </a:p>
          <a:p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Idade: 22 anos</a:t>
            </a:r>
          </a:p>
          <a:p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Acidente com </a:t>
            </a:r>
          </a:p>
          <a:p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arma de fogo.</a:t>
            </a:r>
          </a:p>
          <a:p>
            <a:endParaRPr lang="pt-BR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Intervalo entre </a:t>
            </a:r>
          </a:p>
          <a:p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desencarnação </a:t>
            </a:r>
          </a:p>
          <a:p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e a mensagem: </a:t>
            </a:r>
            <a:r>
              <a:rPr lang="pt-B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 dias</a:t>
            </a:r>
          </a:p>
          <a:p>
            <a:endParaRPr lang="pt-BR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Livro: </a:t>
            </a:r>
          </a:p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AMOR SEM ADEUS</a:t>
            </a:r>
          </a:p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(IDEAL)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3588533" y="1302537"/>
            <a:ext cx="6215083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686341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t-BR" sz="4000" b="1" dirty="0" smtClean="0"/>
              <a:t>Cláudio:</a:t>
            </a:r>
          </a:p>
          <a:p>
            <a:endParaRPr lang="pt-BR" sz="4000" b="1" dirty="0" smtClean="0"/>
          </a:p>
          <a:p>
            <a:endParaRPr lang="pt-BR" sz="4000" b="1" dirty="0" smtClean="0"/>
          </a:p>
          <a:p>
            <a:r>
              <a:rPr lang="pt-BR" sz="4000" b="1" i="1" dirty="0" smtClean="0"/>
              <a:t>“Bastou que a verdade me invadisse a mente, para que me abrisse aos sentimentos do lar, e, então, qual se eu trouxesse </a:t>
            </a:r>
            <a:r>
              <a:rPr lang="pt-BR" sz="4000" b="1" i="1" dirty="0" smtClean="0">
                <a:solidFill>
                  <a:srgbClr val="FF0000"/>
                </a:solidFill>
              </a:rPr>
              <a:t>um vídeo por dentro de mim</a:t>
            </a:r>
            <a:r>
              <a:rPr lang="pt-BR" sz="4000" b="1" i="1" dirty="0" smtClean="0"/>
              <a:t>, passei a vê-los orando e</a:t>
            </a:r>
          </a:p>
          <a:p>
            <a:r>
              <a:rPr lang="pt-BR" sz="4000" b="1" i="1" dirty="0" smtClean="0"/>
              <a:t>chorando por minha causa. (...)”</a:t>
            </a:r>
          </a:p>
          <a:p>
            <a:endParaRPr lang="pt-BR" sz="4000" b="1" i="1" dirty="0" smtClean="0"/>
          </a:p>
          <a:p>
            <a:r>
              <a:rPr lang="pt-BR" sz="4000" b="1" i="1" dirty="0" smtClean="0"/>
              <a:t> </a:t>
            </a:r>
            <a:endParaRPr lang="pt-BR" sz="4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 LIVRO DOS ESPÍRITOS</a:t>
            </a:r>
          </a:p>
          <a:p>
            <a:endParaRPr lang="pt-BR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Questão 854 </a:t>
            </a:r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Assim, qualquer que seja o perigo que nos ameace não morreremos se a hora não é chegada?</a:t>
            </a:r>
          </a:p>
          <a:p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Não, tu não perecerás, e disso tens milhares de</a:t>
            </a:r>
          </a:p>
          <a:p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exemplos. Mas, quando é chegada a tua hora de</a:t>
            </a:r>
          </a:p>
          <a:p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partir, nada pode subtrair-te dela. Deus sabe,</a:t>
            </a:r>
          </a:p>
          <a:p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antecipadamente, de qual gênero de morte partirás daqui e, freqüentemente, teu Espírito o sabe também, porque isso lhe é revelado quando faz a escolha de tal ou tal existência</a:t>
            </a:r>
            <a:endParaRPr lang="pt-BR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m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"</a:t>
            </a:r>
            <a:r>
              <a:rPr kumimoji="0" lang="pt-B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Esta carta não quer converter você a nenhuma religião. É que, ao visitar um cemitério, sei o que você procura. </a:t>
            </a:r>
            <a:br>
              <a:rPr kumimoji="0" lang="pt-B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kumimoji="0" lang="pt-B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É verdade, existe um vazio dentro do seu coração, deixado pela pessoa querida que foi embora. A lembrança do rosto imóvel, do caixão, do velório, do enterro, eu sei, são recorda­ções doloridas.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As lágrimas que caem pelo seu rosto são as testemunhas dessa dor </a:t>
            </a:r>
            <a:r>
              <a:rPr kumimoji="0" lang="pt-BR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que parece impossível curar</a:t>
            </a:r>
            <a:r>
              <a:rPr kumimoji="0" lang="pt-B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br>
              <a:rPr kumimoji="0" lang="pt-B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kumimoji="0" lang="pt-B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Pode ter certeza: a pessoa que você pensa que está morta na verdade está viva. Viva e sabendo o que acontece. Ela, inclusive, deve estar agora desejando que você esteja preparado, sabendo como é a vida depois da morte, para que, quando chegar a sua hora, você também seja feliz. </a:t>
            </a:r>
            <a:br>
              <a:rPr kumimoji="0" lang="pt-B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kumimoji="0" lang="pt-B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Sim, porque é preciso viver bem, para morrer bem. Não importa que religião você tenha. </a:t>
            </a:r>
            <a:br>
              <a:rPr kumimoji="0" lang="pt-B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pt-B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 vida não termina com a morte, mas é transformada por ela. Eles, os nossos mortos, estão vivos. Morrer é só sair do corpo, é mudar de plano, como alguém que se transferisse de uma cidade para outra, sem que isso altere a pessoa em si. </a:t>
            </a:r>
            <a:br>
              <a:rPr kumimoji="0" lang="pt-B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kumimoji="0" lang="pt-B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Depois que se morre, vive-se com um novo corpo: o corpo espiritual, feito de uma espécie de energia que obedece ao comando do pensamento. Por isso, no mundo dos espíri­tos, somos o que pensamos. Quem é equilibrado aqui, será equilibrado lá. </a:t>
            </a:r>
            <a:br>
              <a:rPr kumimoji="0" lang="pt-B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kumimoji="0" lang="pt-B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E daqui, do mundo físico, através do pensamento, nos comunicamos com as pessoas queridas que partiram antes de nós. Todo pensamento de an­gústia, de tristeza, pode atingi-las, causando mais tristeza, mais aflição. Mas, também, tudo o que pensarmos e fizermos de bom, em nome delas, as tornará felizes. </a:t>
            </a:r>
            <a:br>
              <a:rPr kumimoji="0" lang="pt-B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kumimoji="0" lang="pt-BR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Portanto, nessa visita ao cemitério, pense positivo. Envie pensamento de paz, de amor, de alegria, para o seu ente querido. Ajude aos outros em nome dele. Reze, de acordo com a sua religião, pedindo a Deus em favor dessa pessoa pois, pelo pensamento, ela estará recebendo as nossas energias espirituais positivas. </a:t>
            </a:r>
            <a:br>
              <a:rPr kumimoji="0" lang="pt-BR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kumimoji="0" lang="pt-BR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Por fim, viva mantendo a consciência tranqüila. Nunca prejudique a ninguém e faça aos outros o bem que puder, mesmo que lhe custe sacrifício. Porque vivendo assim você também será feliz, quando deixar o seu corpo de carne, para se encontrar com as pes­soas queridas que partiram antes de você."</a:t>
            </a:r>
            <a:endParaRPr lang="pt-BR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5000628" cy="69865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3. AS REVELAÇÕES DA 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REVELAÇÃO</a:t>
            </a:r>
          </a:p>
          <a:p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3.2.2 Renato José </a:t>
            </a:r>
            <a:r>
              <a:rPr lang="pt-BR" sz="3200" b="1" dirty="0" err="1">
                <a:latin typeface="Times New Roman" pitchFamily="18" charset="0"/>
                <a:cs typeface="Times New Roman" pitchFamily="18" charset="0"/>
              </a:rPr>
              <a:t>Sorrentino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Idade: 22 anos</a:t>
            </a:r>
          </a:p>
          <a:p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Vítima de um tiro durante 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um assalto</a:t>
            </a:r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, em São 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Paulo-</a:t>
            </a:r>
          </a:p>
          <a:p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Intervalo entre desencarnação e</a:t>
            </a:r>
          </a:p>
          <a:p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mensagem: </a:t>
            </a:r>
            <a:r>
              <a:rPr lang="pt-BR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159 dias</a:t>
            </a:r>
          </a:p>
          <a:p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Livro: VIAJARAM MAIS CEDO (GEEM</a:t>
            </a:r>
            <a:r>
              <a:rPr lang="pt-BR" b="1" dirty="0"/>
              <a:t>)</a:t>
            </a:r>
            <a:endParaRPr lang="pt-BR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466878" y="1314836"/>
            <a:ext cx="5134725" cy="421952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1"/>
            <a:ext cx="9144000" cy="704808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Renato:</a:t>
            </a:r>
            <a:endParaRPr lang="pt-BR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3200" b="1" i="1" dirty="0">
                <a:latin typeface="Times New Roman" pitchFamily="18" charset="0"/>
                <a:cs typeface="Times New Roman" pitchFamily="18" charset="0"/>
              </a:rPr>
              <a:t>“A sangria desatada não me permitiu qualquer</a:t>
            </a:r>
          </a:p>
          <a:p>
            <a:pPr algn="just"/>
            <a:r>
              <a:rPr lang="pt-BR" sz="3200" b="1" i="1" dirty="0">
                <a:latin typeface="Times New Roman" pitchFamily="18" charset="0"/>
                <a:cs typeface="Times New Roman" pitchFamily="18" charset="0"/>
              </a:rPr>
              <a:t>movimento. Recordo-me de que alguns</a:t>
            </a:r>
          </a:p>
          <a:p>
            <a:pPr algn="just"/>
            <a:r>
              <a:rPr lang="pt-BR" sz="3200" b="1" i="1" dirty="0">
                <a:latin typeface="Times New Roman" pitchFamily="18" charset="0"/>
                <a:cs typeface="Times New Roman" pitchFamily="18" charset="0"/>
              </a:rPr>
              <a:t>desconhecidos se abeiram de mim, no entanto,</a:t>
            </a:r>
          </a:p>
          <a:p>
            <a:pPr algn="just"/>
            <a:r>
              <a:rPr lang="pt-BR" sz="3200" b="1" i="1" dirty="0">
                <a:latin typeface="Times New Roman" pitchFamily="18" charset="0"/>
                <a:cs typeface="Times New Roman" pitchFamily="18" charset="0"/>
              </a:rPr>
              <a:t>meu cérebro como que se apagara. </a:t>
            </a:r>
            <a:endParaRPr lang="pt-BR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3200" b="1" i="1" dirty="0" smtClean="0">
                <a:latin typeface="Times New Roman" pitchFamily="18" charset="0"/>
                <a:cs typeface="Times New Roman" pitchFamily="18" charset="0"/>
              </a:rPr>
              <a:t>Nada </a:t>
            </a:r>
            <a:r>
              <a:rPr lang="pt-BR" sz="3200" b="1" i="1" dirty="0">
                <a:latin typeface="Times New Roman" pitchFamily="18" charset="0"/>
                <a:cs typeface="Times New Roman" pitchFamily="18" charset="0"/>
              </a:rPr>
              <a:t>mais </a:t>
            </a:r>
            <a:r>
              <a:rPr lang="pt-BR" sz="3200" b="1" i="1" dirty="0" smtClean="0">
                <a:latin typeface="Times New Roman" pitchFamily="18" charset="0"/>
                <a:cs typeface="Times New Roman" pitchFamily="18" charset="0"/>
              </a:rPr>
              <a:t>vi nem </a:t>
            </a:r>
            <a:r>
              <a:rPr lang="pt-BR" sz="3200" b="1" i="1" dirty="0">
                <a:latin typeface="Times New Roman" pitchFamily="18" charset="0"/>
                <a:cs typeface="Times New Roman" pitchFamily="18" charset="0"/>
              </a:rPr>
              <a:t>ouvi, porque um torpor, que nunca</a:t>
            </a:r>
          </a:p>
          <a:p>
            <a:pPr algn="just"/>
            <a:r>
              <a:rPr lang="pt-BR" sz="3200" b="1" i="1" dirty="0">
                <a:latin typeface="Times New Roman" pitchFamily="18" charset="0"/>
                <a:cs typeface="Times New Roman" pitchFamily="18" charset="0"/>
              </a:rPr>
              <a:t>imaginei pudesse ser assim tão forte, se me</a:t>
            </a:r>
          </a:p>
          <a:p>
            <a:pPr algn="just"/>
            <a:r>
              <a:rPr lang="pt-BR" sz="3200" b="1" i="1" dirty="0">
                <a:latin typeface="Times New Roman" pitchFamily="18" charset="0"/>
                <a:cs typeface="Times New Roman" pitchFamily="18" charset="0"/>
              </a:rPr>
              <a:t>apoderou do corpo e da mente. Quanto tempo</a:t>
            </a:r>
          </a:p>
          <a:p>
            <a:pPr algn="just"/>
            <a:r>
              <a:rPr lang="pt-BR" sz="3200" b="1" i="1" dirty="0">
                <a:latin typeface="Times New Roman" pitchFamily="18" charset="0"/>
                <a:cs typeface="Times New Roman" pitchFamily="18" charset="0"/>
              </a:rPr>
              <a:t>permaneci naquele desmaio sofrido de profunda</a:t>
            </a:r>
          </a:p>
          <a:p>
            <a:pPr algn="just"/>
            <a:r>
              <a:rPr lang="pt-BR" sz="3200" b="1" i="1" dirty="0">
                <a:latin typeface="Times New Roman" pitchFamily="18" charset="0"/>
                <a:cs typeface="Times New Roman" pitchFamily="18" charset="0"/>
              </a:rPr>
              <a:t>inconsciência, ainda não sei. </a:t>
            </a:r>
            <a:endParaRPr lang="pt-BR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3200" b="1" i="1" dirty="0" smtClean="0">
                <a:latin typeface="Times New Roman" pitchFamily="18" charset="0"/>
                <a:cs typeface="Times New Roman" pitchFamily="18" charset="0"/>
              </a:rPr>
              <a:t>Acordei num aposento </a:t>
            </a:r>
            <a:r>
              <a:rPr lang="pt-BR" sz="3200" b="1" i="1" dirty="0">
                <a:latin typeface="Times New Roman" pitchFamily="18" charset="0"/>
                <a:cs typeface="Times New Roman" pitchFamily="18" charset="0"/>
              </a:rPr>
              <a:t>confortável, assistido por uma </a:t>
            </a:r>
            <a:r>
              <a:rPr lang="pt-BR" sz="3200" b="1" i="1" dirty="0" smtClean="0">
                <a:latin typeface="Times New Roman" pitchFamily="18" charset="0"/>
                <a:cs typeface="Times New Roman" pitchFamily="18" charset="0"/>
              </a:rPr>
              <a:t>senhora em </a:t>
            </a:r>
            <a:r>
              <a:rPr lang="pt-BR" sz="3200" b="1" i="1" dirty="0">
                <a:latin typeface="Times New Roman" pitchFamily="18" charset="0"/>
                <a:cs typeface="Times New Roman" pitchFamily="18" charset="0"/>
              </a:rPr>
              <a:t>cuja presença </a:t>
            </a:r>
            <a:r>
              <a:rPr lang="pt-BR" sz="3200" b="1" i="1" dirty="0" smtClean="0">
                <a:latin typeface="Times New Roman" pitchFamily="18" charset="0"/>
                <a:cs typeface="Times New Roman" pitchFamily="18" charset="0"/>
              </a:rPr>
              <a:t>adivinhei </a:t>
            </a:r>
            <a:r>
              <a:rPr lang="pt-BR" sz="3200" b="1" i="1" dirty="0">
                <a:latin typeface="Times New Roman" pitchFamily="18" charset="0"/>
                <a:cs typeface="Times New Roman" pitchFamily="18" charset="0"/>
              </a:rPr>
              <a:t>uma enfermeira</a:t>
            </a:r>
          </a:p>
          <a:p>
            <a:pPr algn="just"/>
            <a:r>
              <a:rPr lang="pt-BR" sz="3200" b="1" i="1" dirty="0" smtClean="0">
                <a:latin typeface="Times New Roman" pitchFamily="18" charset="0"/>
                <a:cs typeface="Times New Roman" pitchFamily="18" charset="0"/>
              </a:rPr>
              <a:t>prestimosa</a:t>
            </a:r>
            <a:r>
              <a:rPr lang="pt-BR" sz="3200" b="1" i="1" dirty="0">
                <a:latin typeface="Times New Roman" pitchFamily="18" charset="0"/>
                <a:cs typeface="Times New Roman" pitchFamily="18" charset="0"/>
              </a:rPr>
              <a:t>...”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723274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t-BR" sz="3200" b="1" dirty="0" smtClean="0"/>
              <a:t>ALLAN KARDEC</a:t>
            </a:r>
          </a:p>
          <a:p>
            <a:r>
              <a:rPr lang="pt-BR" sz="3200" b="1" dirty="0" smtClean="0"/>
              <a:t>O LIVRO DOS ESPÍRITOS.</a:t>
            </a:r>
          </a:p>
          <a:p>
            <a:endParaRPr lang="pt-BR" sz="3200" b="1" i="1" dirty="0" smtClean="0"/>
          </a:p>
          <a:p>
            <a:endParaRPr lang="pt-BR" sz="3200" b="1" i="1" dirty="0" smtClean="0"/>
          </a:p>
          <a:p>
            <a:r>
              <a:rPr lang="pt-BR" sz="3200" b="1" i="1" dirty="0" smtClean="0"/>
              <a:t>Nossos parentes e nossos amigos vêm </a:t>
            </a:r>
          </a:p>
          <a:p>
            <a:r>
              <a:rPr lang="pt-BR" sz="3200" b="1" i="1" dirty="0" smtClean="0"/>
              <a:t>algumas vezes ao nosso reencontro </a:t>
            </a:r>
          </a:p>
          <a:p>
            <a:r>
              <a:rPr lang="pt-BR" sz="3200" b="1" i="1" dirty="0" smtClean="0"/>
              <a:t>quando deixamos a Terra?</a:t>
            </a:r>
          </a:p>
          <a:p>
            <a:endParaRPr lang="pt-BR" sz="4000" b="1" dirty="0" smtClean="0"/>
          </a:p>
          <a:p>
            <a:r>
              <a:rPr lang="pt-BR" sz="4000" b="1" dirty="0" smtClean="0">
                <a:solidFill>
                  <a:srgbClr val="FF0000"/>
                </a:solidFill>
              </a:rPr>
              <a:t> </a:t>
            </a:r>
            <a:r>
              <a:rPr lang="pt-BR" sz="4000" b="1" i="1" dirty="0" smtClean="0">
                <a:solidFill>
                  <a:srgbClr val="FF0000"/>
                </a:solidFill>
              </a:rPr>
              <a:t>Sim, vêm ao encontro da alma que estimam; felicitam-na como ao retorno de uma viagem, se ela escapou aos perigos do caminho, e a ajudam a livrar-se dos laços corporais</a:t>
            </a:r>
            <a:endParaRPr lang="pt-BR" sz="40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6422232" y="350044"/>
            <a:ext cx="307181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686341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t-BR" sz="4000" b="1" dirty="0" smtClean="0">
                <a:latin typeface="Times New Roman" pitchFamily="18" charset="0"/>
                <a:cs typeface="Times New Roman" pitchFamily="18" charset="0"/>
              </a:rPr>
              <a:t>JOSÉ ROBERTO CASSIANO</a:t>
            </a:r>
          </a:p>
          <a:p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(Beto)</a:t>
            </a:r>
          </a:p>
          <a:p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Idade: 18 anos</a:t>
            </a:r>
          </a:p>
          <a:p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Acidente de trem, </a:t>
            </a:r>
          </a:p>
          <a:p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em 08/6/1972.</a:t>
            </a:r>
          </a:p>
          <a:p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Intervalo entre </a:t>
            </a:r>
          </a:p>
          <a:p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desencarnação e a</a:t>
            </a:r>
          </a:p>
          <a:p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mensagem: </a:t>
            </a:r>
            <a:r>
              <a:rPr lang="pt-BR" sz="4000" b="1" dirty="0" smtClean="0">
                <a:latin typeface="Times New Roman" pitchFamily="18" charset="0"/>
                <a:cs typeface="Times New Roman" pitchFamily="18" charset="0"/>
              </a:rPr>
              <a:t>540 dias</a:t>
            </a:r>
          </a:p>
          <a:p>
            <a:endParaRPr lang="pt-BR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Livro: </a:t>
            </a:r>
          </a:p>
          <a:p>
            <a:r>
              <a:rPr lang="pt-BR" sz="4000" b="1" dirty="0" smtClean="0">
                <a:latin typeface="Times New Roman" pitchFamily="18" charset="0"/>
                <a:cs typeface="Times New Roman" pitchFamily="18" charset="0"/>
              </a:rPr>
              <a:t>FILHOS VOLTANDO (GEEM</a:t>
            </a:r>
            <a:endParaRPr lang="pt-BR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107645" y="1821650"/>
            <a:ext cx="5929331" cy="4143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613</Words>
  <Application>Microsoft Office PowerPoint</Application>
  <PresentationFormat>Apresentação na tela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ADVOGADA</dc:creator>
  <cp:lastModifiedBy>ADVOGADA</cp:lastModifiedBy>
  <cp:revision>14</cp:revision>
  <dcterms:created xsi:type="dcterms:W3CDTF">2010-06-23T13:47:44Z</dcterms:created>
  <dcterms:modified xsi:type="dcterms:W3CDTF">2012-08-23T18:34:34Z</dcterms:modified>
</cp:coreProperties>
</file>